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62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5225" autoAdjust="0"/>
    <p:restoredTop sz="94660"/>
  </p:normalViewPr>
  <p:slideViewPr>
    <p:cSldViewPr snapToGrid="0">
      <p:cViewPr>
        <p:scale>
          <a:sx n="84" d="100"/>
          <a:sy n="84" d="100"/>
        </p:scale>
        <p:origin x="1624" y="-22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393662"/>
            <a:ext cx="7583700" cy="842738"/>
            <a:chOff x="188700" y="393662"/>
            <a:chExt cx="5190000" cy="842738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393662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ctr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  <a:sym typeface="Google Sans SemiBold"/>
                </a:rPr>
                <a:t>User Churn Project: Two-Sample Hypothesis Test Result</a:t>
              </a:r>
              <a:endParaRPr sz="19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836200"/>
              <a:ext cx="5190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Executive Summary prepared for Waze leadership team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808B905-1F5A-89CA-7749-00A1D4159681}"/>
              </a:ext>
            </a:extLst>
          </p:cNvPr>
          <p:cNvSpPr txBox="1"/>
          <p:nvPr/>
        </p:nvSpPr>
        <p:spPr>
          <a:xfrm>
            <a:off x="2135981" y="1543051"/>
            <a:ext cx="55864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Waze leadership ask data team to develop a churn predictive model that will help prevent churn. improve user retention, and grow Waze’s business. This report is made by Waze data team after performing a statistical analysis to learn more about users’ behavior.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1F0FFB-4648-B4E5-9F1C-DB6FEE19E107}"/>
              </a:ext>
            </a:extLst>
          </p:cNvPr>
          <p:cNvSpPr txBox="1"/>
          <p:nvPr/>
        </p:nvSpPr>
        <p:spPr>
          <a:xfrm>
            <a:off x="2135981" y="3178969"/>
            <a:ext cx="55864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Develop a two-sample hypothesis test to analyze and determine whether there is a statistically significant difference between the average number of rides and device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statistical test can help Waze data team to learn more about users’ behavior</a:t>
            </a:r>
            <a:endParaRPr lang="en-ID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DF807E-97C0-B522-11DC-84F8ADB22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8981" y="6509717"/>
            <a:ext cx="3571876" cy="12278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94E413-A7F7-8190-FFCF-1276CBC6DA93}"/>
              </a:ext>
            </a:extLst>
          </p:cNvPr>
          <p:cNvSpPr txBox="1"/>
          <p:nvPr/>
        </p:nvSpPr>
        <p:spPr>
          <a:xfrm>
            <a:off x="2378868" y="4909662"/>
            <a:ext cx="53435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t-test results from two-sample hypothesis test conclude there is not a significant difference in average number of rides between iPhone and android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Based on descriptive analysis calculation, iPhone users (67.9 drives) and android users (66.2 drives) use the application roughly the same average number of rides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D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73FA76-E953-098B-822B-0ABC5DE9B6DD}"/>
              </a:ext>
            </a:extLst>
          </p:cNvPr>
          <p:cNvSpPr txBox="1"/>
          <p:nvPr/>
        </p:nvSpPr>
        <p:spPr>
          <a:xfrm>
            <a:off x="2221706" y="8172450"/>
            <a:ext cx="54221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From the two-sample hypothesis test, Waze data team recommends running another t-test on other variables to learn more about users’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Since the user experience is roughly the same, any changes in marketing or user interface might impact sample data to investigate user churn behavior</a:t>
            </a:r>
            <a:endParaRPr lang="en-ID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203</Words>
  <Application>Microsoft Office PowerPoint</Application>
  <PresentationFormat>Custom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PT Sans Narrow</vt:lpstr>
      <vt:lpstr>Roboto</vt:lpstr>
      <vt:lpstr>Lato</vt:lpstr>
      <vt:lpstr>Arial</vt:lpstr>
      <vt:lpstr>Google Sans SemiBold</vt:lpstr>
      <vt:lpstr>Google Sans</vt:lpstr>
      <vt:lpstr>Work Sans</vt:lpstr>
      <vt:lpstr>Calibri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Kilin Widjaja</cp:lastModifiedBy>
  <cp:revision>2</cp:revision>
  <dcterms:modified xsi:type="dcterms:W3CDTF">2024-10-17T14:18:55Z</dcterms:modified>
</cp:coreProperties>
</file>